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4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280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0F6A0E6-9B4B-4D7E-B966-03308EF847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EF45609-741A-49E2-A4CE-CE45712E5F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F55C8-4A87-46C3-85A4-BEF5B621A8AF}" type="datetimeFigureOut">
              <a:rPr lang="es-AR" smtClean="0"/>
              <a:t>11/8/2021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06E39B1-FB5D-4977-8EDE-1C87FFB2E2A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D38174D-AD18-4E22-94C0-1970CF53234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095FDE-9182-450C-B352-7A1BB678189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44803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5D037-BB40-4843-AE4E-5F515CD4C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3E7495-838C-463D-BD6A-4B667AB54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A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9FB8D2-14C8-4A62-8DC2-EF8C93B22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93C7-BB00-4D51-A1E7-1A6ED8EF46DB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BBCECE75-8353-4FFE-BD51-FC31162A4C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58472" y="-32797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AR"/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43F9789-7AF6-4602-BD70-88F7E495DB28}"/>
              </a:ext>
            </a:extLst>
          </p:cNvPr>
          <p:cNvGrpSpPr/>
          <p:nvPr userDrawn="1"/>
        </p:nvGrpSpPr>
        <p:grpSpPr>
          <a:xfrm>
            <a:off x="1179871" y="108585"/>
            <a:ext cx="9606116" cy="766019"/>
            <a:chOff x="1179871" y="108585"/>
            <a:chExt cx="9606116" cy="766019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1383F72E-471C-4B00-B2A3-1CD91C79DECF}"/>
                </a:ext>
              </a:extLst>
            </p:cNvPr>
            <p:cNvPicPr/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05" t="12600" b="14322"/>
            <a:stretch/>
          </p:blipFill>
          <p:spPr bwMode="auto">
            <a:xfrm>
              <a:off x="1555785" y="183089"/>
              <a:ext cx="3325495" cy="69151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051" name="Imagen 2">
              <a:extLst>
                <a:ext uri="{FF2B5EF4-FFF2-40B4-BE49-F238E27FC236}">
                  <a16:creationId xmlns:a16="http://schemas.microsoft.com/office/drawing/2014/main" id="{C030E5F9-54D2-4C75-8107-7906299DB65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05"/>
            <a:stretch>
              <a:fillRect/>
            </a:stretch>
          </p:blipFill>
          <p:spPr bwMode="auto">
            <a:xfrm>
              <a:off x="5740424" y="148273"/>
              <a:ext cx="719137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Imagen 17">
              <a:extLst>
                <a:ext uri="{FF2B5EF4-FFF2-40B4-BE49-F238E27FC236}">
                  <a16:creationId xmlns:a16="http://schemas.microsoft.com/office/drawing/2014/main" id="{F0591812-20A0-4270-8A66-6A9BBE0A712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2158" y="108585"/>
              <a:ext cx="720725" cy="749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Imagen 3">
              <a:extLst>
                <a:ext uri="{FF2B5EF4-FFF2-40B4-BE49-F238E27FC236}">
                  <a16:creationId xmlns:a16="http://schemas.microsoft.com/office/drawing/2014/main" id="{BC4C11F8-0158-464E-BEF6-17DA080C6D3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1286" y="137161"/>
              <a:ext cx="720725" cy="601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816916BC-167E-4468-B74C-D800125FA1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79871" y="857885"/>
              <a:ext cx="9606116" cy="16719"/>
            </a:xfrm>
            <a:prstGeom prst="line">
              <a:avLst/>
            </a:prstGeom>
            <a:ln w="9525" cmpd="dbl">
              <a:solidFill>
                <a:srgbClr val="3A637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FD9F95D4-6D33-4D08-B4E8-62AB3734BE53}"/>
                </a:ext>
              </a:extLst>
            </p:cNvPr>
            <p:cNvSpPr txBox="1"/>
            <p:nvPr userDrawn="1"/>
          </p:nvSpPr>
          <p:spPr>
            <a:xfrm>
              <a:off x="2548543" y="596275"/>
              <a:ext cx="264487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100" dirty="0">
                  <a:latin typeface="Lucida Handwriting" panose="03010101010101010101" pitchFamily="66" charset="0"/>
                </a:rPr>
                <a:t>Encuentro Mendoza</a:t>
              </a:r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102554B8-0868-403C-B54A-9C87DB35D376}"/>
                </a:ext>
              </a:extLst>
            </p:cNvPr>
            <p:cNvSpPr txBox="1"/>
            <p:nvPr userDrawn="1"/>
          </p:nvSpPr>
          <p:spPr>
            <a:xfrm>
              <a:off x="7310260" y="357304"/>
              <a:ext cx="331770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050" dirty="0">
                  <a:latin typeface="Lucida Handwriting" panose="03010101010101010101" pitchFamily="66" charset="0"/>
                </a:rPr>
                <a:t>13 al 17 de septiembre del 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6771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DF7AAF-A0F7-4245-946E-58343FBE6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3FAC0B-E3EF-416E-86FF-3C8052DFC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C4B265-62F9-4ECE-BB22-4921698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93C7-BB00-4D51-A1E7-1A6ED8EF46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576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FCC0E-79E6-48C5-9E0F-56BD3568C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466" y="1069734"/>
            <a:ext cx="10459065" cy="88688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C26106-C120-4039-A7A6-466F6B6A74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79872" y="2136007"/>
            <a:ext cx="4839928" cy="4040956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AR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B5748A-CF15-4B6F-8869-20C8C7868A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136006"/>
            <a:ext cx="5181598" cy="4040957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AR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57243E-6D03-45D2-B6A7-D148774DC8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9FC796-022D-4D05-A813-940F8B449D88}" type="datetimeFigureOut">
              <a:rPr lang="es-AR" smtClean="0"/>
              <a:t>11/8/2021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23B8B41-893B-41C4-A474-F6840B858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6FB976-6347-41E0-B4AF-00B253187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93C7-BB00-4D51-A1E7-1A6ED8EF46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5044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AA4C7-8E84-4AED-BA1B-C71AF4D94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12723"/>
            <a:ext cx="10515600" cy="677965"/>
          </a:xfrm>
        </p:spPr>
        <p:txBody>
          <a:bodyPr>
            <a:noAutofit/>
          </a:bodyPr>
          <a:lstStyle>
            <a:lvl1pPr algn="ctr"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9700EE6-D0EC-4B11-B8F7-5D2E40675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3395" y="1876269"/>
            <a:ext cx="5024180" cy="677965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F388CAC-186F-482D-9431-EA7A9D7FAE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73395" y="2790670"/>
            <a:ext cx="5024181" cy="3398993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AR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EE3AFA7-DC0E-49D0-80BB-7E8336E00F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866437"/>
            <a:ext cx="5160961" cy="677965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497301F-A7CE-4EA5-B55B-AA5F1DBB4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6464" y="2790670"/>
            <a:ext cx="5048924" cy="3398993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AR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999E595-BF42-4F90-9E99-91BCE482A8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9FC796-022D-4D05-A813-940F8B449D88}" type="datetimeFigureOut">
              <a:rPr lang="es-AR" smtClean="0"/>
              <a:t>11/8/2021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4DB6132-CDBA-4034-A398-8B04B87B4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FAC372A-C4D8-4852-BC0F-4D0BD4401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93C7-BB00-4D51-A1E7-1A6ED8EF46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88318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17945AD-730F-4879-B4F8-3EBF19DD07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9FC796-022D-4D05-A813-940F8B449D88}" type="datetimeFigureOut">
              <a:rPr lang="es-AR" smtClean="0"/>
              <a:t>11/8/2021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7E0F3-4263-42E8-8F1D-1CA60400D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6E3BA82-9F55-465E-B2BE-8E859A991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93C7-BB00-4D51-A1E7-1A6ED8EF46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91834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4D2593-E3CB-486C-895E-B63D7187F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1717"/>
            <a:ext cx="3932237" cy="106997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5B01BD-C513-4509-B72A-0EA3F4A89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071717"/>
            <a:ext cx="6172200" cy="51610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AR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0073ABF-89F9-41D3-BDAF-0823FE528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265259"/>
            <a:ext cx="3932237" cy="39675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39C041-2B7A-400B-81D5-845F12AB4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C93C7-BB00-4D51-A1E7-1A6ED8EF46D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24437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E263854-7EE6-469E-8BAA-2AD63BB88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466" y="1069734"/>
            <a:ext cx="10459065" cy="12185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2089F4-DE69-4949-B7BD-9D40587A4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6466" y="2386499"/>
            <a:ext cx="10459065" cy="40000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5A5A8F-BD8B-4DBB-9155-7317795572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2994" y="6484733"/>
            <a:ext cx="2868561" cy="373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C93C7-BB00-4D51-A1E7-1A6ED8EF46DB}" type="slidenum">
              <a:rPr lang="es-AR" smtClean="0"/>
              <a:t>‹Nº›</a:t>
            </a:fld>
            <a:endParaRPr lang="es-AR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2D98C87F-E4D6-454D-89E8-F25A09C52653}"/>
              </a:ext>
            </a:extLst>
          </p:cNvPr>
          <p:cNvGrpSpPr/>
          <p:nvPr userDrawn="1"/>
        </p:nvGrpSpPr>
        <p:grpSpPr>
          <a:xfrm>
            <a:off x="1179871" y="108585"/>
            <a:ext cx="9606116" cy="766019"/>
            <a:chOff x="1179871" y="108585"/>
            <a:chExt cx="9606116" cy="766019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E09CF5B9-D533-4883-A0D8-52D6E8846C8E}"/>
                </a:ext>
              </a:extLst>
            </p:cNvPr>
            <p:cNvPicPr/>
            <p:nvPr userDrawn="1"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05" t="12600" b="14322"/>
            <a:stretch/>
          </p:blipFill>
          <p:spPr bwMode="auto">
            <a:xfrm>
              <a:off x="1555785" y="183089"/>
              <a:ext cx="3325495" cy="69151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Imagen 2">
              <a:extLst>
                <a:ext uri="{FF2B5EF4-FFF2-40B4-BE49-F238E27FC236}">
                  <a16:creationId xmlns:a16="http://schemas.microsoft.com/office/drawing/2014/main" id="{E041C2F9-730C-4E29-98E6-C0BDC2E1FFF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05"/>
            <a:stretch>
              <a:fillRect/>
            </a:stretch>
          </p:blipFill>
          <p:spPr bwMode="auto">
            <a:xfrm>
              <a:off x="5740424" y="148273"/>
              <a:ext cx="719137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n 17">
              <a:extLst>
                <a:ext uri="{FF2B5EF4-FFF2-40B4-BE49-F238E27FC236}">
                  <a16:creationId xmlns:a16="http://schemas.microsoft.com/office/drawing/2014/main" id="{C969993C-B87F-4A65-BF7C-2694C4D8210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2158" y="108585"/>
              <a:ext cx="720725" cy="749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Imagen 3">
              <a:extLst>
                <a:ext uri="{FF2B5EF4-FFF2-40B4-BE49-F238E27FC236}">
                  <a16:creationId xmlns:a16="http://schemas.microsoft.com/office/drawing/2014/main" id="{4C6E9EDC-E3BB-426E-A829-41CDBA86C69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1286" y="137161"/>
              <a:ext cx="720725" cy="601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777750DC-2B3D-4045-8056-75F008B1426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79871" y="857885"/>
              <a:ext cx="9606116" cy="16719"/>
            </a:xfrm>
            <a:prstGeom prst="line">
              <a:avLst/>
            </a:prstGeom>
            <a:ln w="9525" cmpd="dbl">
              <a:solidFill>
                <a:srgbClr val="3A6376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reflection blurRad="6350" stA="50000" endA="300" endPos="555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4B73B72D-7521-4EA5-86D1-1AEDEC234A57}"/>
                </a:ext>
              </a:extLst>
            </p:cNvPr>
            <p:cNvSpPr txBox="1"/>
            <p:nvPr userDrawn="1"/>
          </p:nvSpPr>
          <p:spPr>
            <a:xfrm>
              <a:off x="2548543" y="596275"/>
              <a:ext cx="264487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100" dirty="0">
                  <a:latin typeface="Lucida Handwriting" panose="03010101010101010101" pitchFamily="66" charset="0"/>
                </a:rPr>
                <a:t>Encuentro Mendoza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1CB078F4-1AE2-4EB6-8A6E-699E929ADE68}"/>
                </a:ext>
              </a:extLst>
            </p:cNvPr>
            <p:cNvSpPr txBox="1"/>
            <p:nvPr userDrawn="1"/>
          </p:nvSpPr>
          <p:spPr>
            <a:xfrm>
              <a:off x="7310260" y="357304"/>
              <a:ext cx="331770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1050" dirty="0">
                  <a:latin typeface="Lucida Handwriting" panose="03010101010101010101" pitchFamily="66" charset="0"/>
                </a:rPr>
                <a:t>13 al 17 de septiembre del 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2834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A99EA-5455-4C35-A3E9-52F700433F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44993"/>
            <a:ext cx="9144000" cy="983073"/>
          </a:xfrm>
        </p:spPr>
        <p:txBody>
          <a:bodyPr/>
          <a:lstStyle/>
          <a:p>
            <a:r>
              <a:rPr lang="es-A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Nombre del trabajo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40C251-73B2-4C4E-AEFC-FF7224807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1470"/>
            <a:ext cx="9144000" cy="1655762"/>
          </a:xfrm>
        </p:spPr>
        <p:txBody>
          <a:bodyPr/>
          <a:lstStyle/>
          <a:p>
            <a:r>
              <a:rPr lang="es-AR" dirty="0"/>
              <a:t>Autor/es:</a:t>
            </a:r>
          </a:p>
          <a:p>
            <a:r>
              <a:rPr lang="es-AR" dirty="0"/>
              <a:t>Centro de microscopía</a:t>
            </a:r>
          </a:p>
          <a:p>
            <a:r>
              <a:rPr lang="es-AR" dirty="0"/>
              <a:t>E-mail de contacto:</a:t>
            </a:r>
          </a:p>
        </p:txBody>
      </p:sp>
    </p:spTree>
    <p:extLst>
      <p:ext uri="{BB962C8B-B14F-4D97-AF65-F5344CB8AC3E}">
        <p14:creationId xmlns:p14="http://schemas.microsoft.com/office/powerpoint/2010/main" val="1113620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A57E807-9292-42D5-B315-5DEF9D1A6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30276"/>
            <a:ext cx="10515600" cy="1161281"/>
          </a:xfrm>
        </p:spPr>
        <p:txBody>
          <a:bodyPr/>
          <a:lstStyle/>
          <a:p>
            <a:r>
              <a:rPr lang="es-AR" dirty="0"/>
              <a:t>Detección del problema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F24127-AC8A-484E-BF31-8D5CEAA6B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192594"/>
            <a:ext cx="10515600" cy="3897057"/>
          </a:xfrm>
        </p:spPr>
        <p:txBody>
          <a:bodyPr/>
          <a:lstStyle/>
          <a:p>
            <a:r>
              <a:rPr lang="es-AR" dirty="0">
                <a:solidFill>
                  <a:schemeClr val="tx1"/>
                </a:solidFill>
              </a:rPr>
              <a:t>Usted puede incluir aquí una breve descripción de cómo se dio cuenta de que había un problema (Idea principal) .</a:t>
            </a:r>
          </a:p>
          <a:p>
            <a:r>
              <a:rPr lang="es-AR" dirty="0">
                <a:solidFill>
                  <a:schemeClr val="tx1"/>
                </a:solidFill>
              </a:rPr>
              <a:t>Si lo desea, puede incluir una o más imágenes representativas.</a:t>
            </a:r>
          </a:p>
          <a:p>
            <a:r>
              <a:rPr lang="es-AR" dirty="0">
                <a:solidFill>
                  <a:schemeClr val="tx1"/>
                </a:solidFill>
              </a:rPr>
              <a:t>Recuerde que esta exposición estará limitada a 10 min. </a:t>
            </a:r>
          </a:p>
          <a:p>
            <a:r>
              <a:rPr lang="es-AR" dirty="0">
                <a:solidFill>
                  <a:schemeClr val="tx1"/>
                </a:solidFill>
              </a:rPr>
              <a:t>Le agradecemos respetar este tiempo para que sus colegas también puedan exponer sus trabajos en tiempo. </a:t>
            </a:r>
          </a:p>
        </p:txBody>
      </p:sp>
    </p:spTree>
    <p:extLst>
      <p:ext uri="{BB962C8B-B14F-4D97-AF65-F5344CB8AC3E}">
        <p14:creationId xmlns:p14="http://schemas.microsoft.com/office/powerpoint/2010/main" val="4162702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A57E807-9292-42D5-B315-5DEF9D1A6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07256"/>
            <a:ext cx="10515600" cy="1161281"/>
          </a:xfrm>
        </p:spPr>
        <p:txBody>
          <a:bodyPr/>
          <a:lstStyle/>
          <a:p>
            <a:r>
              <a:rPr lang="es-AR" dirty="0"/>
              <a:t>Solución del problema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F24127-AC8A-484E-BF31-8D5CEAA6B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192595"/>
            <a:ext cx="10515600" cy="3897056"/>
          </a:xfrm>
        </p:spPr>
        <p:txBody>
          <a:bodyPr/>
          <a:lstStyle/>
          <a:p>
            <a:r>
              <a:rPr lang="es-AR" dirty="0">
                <a:solidFill>
                  <a:schemeClr val="bg2">
                    <a:lumMod val="25000"/>
                  </a:schemeClr>
                </a:solidFill>
              </a:rPr>
              <a:t>Usted puede incluir aquí una breve descripción o esquema de cómo procedió a resolverlo. </a:t>
            </a:r>
          </a:p>
          <a:p>
            <a:r>
              <a:rPr lang="es-AR" dirty="0">
                <a:solidFill>
                  <a:schemeClr val="bg2">
                    <a:lumMod val="25000"/>
                  </a:schemeClr>
                </a:solidFill>
              </a:rPr>
              <a:t>Si lo desea, puede incluir una o más imágenes representativas.</a:t>
            </a:r>
          </a:p>
          <a:p>
            <a:r>
              <a:rPr lang="es-AR" dirty="0">
                <a:solidFill>
                  <a:schemeClr val="bg2">
                    <a:lumMod val="25000"/>
                  </a:schemeClr>
                </a:solidFill>
              </a:rPr>
              <a:t>Las descripciones del contenido son a modo de sugerencias. </a:t>
            </a:r>
          </a:p>
          <a:p>
            <a:endParaRPr lang="es-A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289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A57E807-9292-42D5-B315-5DEF9D1A6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07256"/>
            <a:ext cx="10515600" cy="1161281"/>
          </a:xfrm>
        </p:spPr>
        <p:txBody>
          <a:bodyPr/>
          <a:lstStyle/>
          <a:p>
            <a:r>
              <a:rPr lang="es-AR" dirty="0"/>
              <a:t>Conclusiones 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F24127-AC8A-484E-BF31-8D5CEAA6B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192595"/>
            <a:ext cx="10515600" cy="3897056"/>
          </a:xfrm>
        </p:spPr>
        <p:txBody>
          <a:bodyPr>
            <a:normAutofit/>
          </a:bodyPr>
          <a:lstStyle/>
          <a:p>
            <a:r>
              <a:rPr lang="es-AR" dirty="0">
                <a:solidFill>
                  <a:schemeClr val="bg2">
                    <a:lumMod val="25000"/>
                  </a:schemeClr>
                </a:solidFill>
              </a:rPr>
              <a:t>Usted puede:</a:t>
            </a:r>
          </a:p>
          <a:p>
            <a:pPr algn="l">
              <a:buFont typeface="+mj-lt"/>
              <a:buAutoNum type="arabicPeriod"/>
            </a:pP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 repasar puntos principales;</a:t>
            </a:r>
          </a:p>
          <a:p>
            <a:pPr algn="l">
              <a:buFont typeface="+mj-lt"/>
              <a:buAutoNum type="arabicPeriod"/>
            </a:pP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 enfatizar la importancia de lo realizado.</a:t>
            </a:r>
          </a:p>
          <a:p>
            <a:pPr algn="l">
              <a:buFont typeface="+mj-lt"/>
              <a:buAutoNum type="arabicPeriod"/>
            </a:pP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invitar a realizar una siguiente acción por medio de sugerencias.</a:t>
            </a:r>
          </a:p>
          <a:p>
            <a:pPr algn="l"/>
            <a:endParaRPr lang="es-ES" dirty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Guardarlo en formato </a:t>
            </a:r>
            <a:r>
              <a:rPr lang="es-ES" dirty="0" err="1">
                <a:solidFill>
                  <a:schemeClr val="bg2">
                    <a:lumMod val="25000"/>
                  </a:schemeClr>
                </a:solidFill>
              </a:rPr>
              <a:t>pdf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, con el nombre de la mesa redonda + su apellido+ la primera letra de su nombre (Ejemplo: TEM </a:t>
            </a:r>
            <a:r>
              <a:rPr lang="es-ES" dirty="0" err="1">
                <a:solidFill>
                  <a:schemeClr val="bg2">
                    <a:lumMod val="25000"/>
                  </a:schemeClr>
                </a:solidFill>
              </a:rPr>
              <a:t>Biolog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dirty="0" err="1">
                <a:solidFill>
                  <a:schemeClr val="bg2">
                    <a:lumMod val="25000"/>
                  </a:schemeClr>
                </a:solidFill>
              </a:rPr>
              <a:t>Perez</a:t>
            </a:r>
            <a:r>
              <a:rPr lang="es-ES" dirty="0">
                <a:solidFill>
                  <a:schemeClr val="bg2">
                    <a:lumMod val="25000"/>
                  </a:schemeClr>
                </a:solidFill>
              </a:rPr>
              <a:t> L.pdf)</a:t>
            </a:r>
          </a:p>
          <a:p>
            <a:r>
              <a:rPr lang="es-A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3671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9E3475-C876-4FC9-8F53-ECFE9A0DE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Agradecimientos (opcional)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D49AD1-FA4E-41D1-BBDE-03FDDDE78B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dirty="0">
                <a:solidFill>
                  <a:schemeClr val="bg2">
                    <a:lumMod val="25000"/>
                  </a:schemeClr>
                </a:solidFill>
              </a:rPr>
              <a:t>Por favor, guarde su presentación en </a:t>
            </a:r>
            <a:r>
              <a:rPr lang="es-AR" dirty="0" err="1">
                <a:solidFill>
                  <a:schemeClr val="bg2">
                    <a:lumMod val="25000"/>
                  </a:schemeClr>
                </a:solidFill>
              </a:rPr>
              <a:t>pdf</a:t>
            </a:r>
            <a:r>
              <a:rPr lang="es-AR" dirty="0">
                <a:solidFill>
                  <a:schemeClr val="bg2">
                    <a:lumMod val="25000"/>
                  </a:schemeClr>
                </a:solidFill>
              </a:rPr>
              <a:t> y envíelo al correo correspondiente. </a:t>
            </a:r>
          </a:p>
          <a:p>
            <a:r>
              <a:rPr lang="es-AR" dirty="0">
                <a:solidFill>
                  <a:schemeClr val="bg2">
                    <a:lumMod val="25000"/>
                  </a:schemeClr>
                </a:solidFill>
              </a:rPr>
              <a:t>TEM Biología: </a:t>
            </a:r>
          </a:p>
          <a:p>
            <a:r>
              <a:rPr lang="es-AR" dirty="0">
                <a:solidFill>
                  <a:schemeClr val="bg2">
                    <a:lumMod val="25000"/>
                  </a:schemeClr>
                </a:solidFill>
              </a:rPr>
              <a:t>		</a:t>
            </a:r>
          </a:p>
          <a:p>
            <a:r>
              <a:rPr lang="es-AR" dirty="0">
                <a:solidFill>
                  <a:schemeClr val="bg2">
                    <a:lumMod val="25000"/>
                  </a:schemeClr>
                </a:solidFill>
              </a:rPr>
              <a:t>¡Muchas gracias!</a:t>
            </a:r>
          </a:p>
        </p:txBody>
      </p:sp>
    </p:spTree>
    <p:extLst>
      <p:ext uri="{BB962C8B-B14F-4D97-AF65-F5344CB8AC3E}">
        <p14:creationId xmlns:p14="http://schemas.microsoft.com/office/powerpoint/2010/main" val="3621800951"/>
      </p:ext>
    </p:extLst>
  </p:cSld>
  <p:clrMapOvr>
    <a:masterClrMapping/>
  </p:clrMapOvr>
</p:sld>
</file>

<file path=ppt/theme/theme1.xml><?xml version="1.0" encoding="utf-8"?>
<a:theme xmlns:a="http://schemas.openxmlformats.org/drawingml/2006/main" name="VI Taller de Técnicas de 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</TotalTime>
  <Words>206</Words>
  <Application>Microsoft Office PowerPoint</Application>
  <PresentationFormat>Panorámica</PresentationFormat>
  <Paragraphs>26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Lucida Handwriting</vt:lpstr>
      <vt:lpstr>VI Taller de Técnicas de ME</vt:lpstr>
      <vt:lpstr>Nombre del trabajo</vt:lpstr>
      <vt:lpstr>Detección del problema</vt:lpstr>
      <vt:lpstr>Solución del problema</vt:lpstr>
      <vt:lpstr>Conclusiones </vt:lpstr>
      <vt:lpstr>Agradecimientos (opcional)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 del trabajo</dc:title>
  <dc:creator>Silvina Lassa</dc:creator>
  <cp:lastModifiedBy>Silvina Lassa</cp:lastModifiedBy>
  <cp:revision>3</cp:revision>
  <dcterms:created xsi:type="dcterms:W3CDTF">2021-08-11T18:49:42Z</dcterms:created>
  <dcterms:modified xsi:type="dcterms:W3CDTF">2021-08-11T20:39:57Z</dcterms:modified>
</cp:coreProperties>
</file>