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handoutMasterIdLst>
    <p:handoutMasterId r:id="rId3"/>
  </p:handoutMasterIdLst>
  <p:sldIdLst>
    <p:sldId id="256" r:id="rId2"/>
  </p:sldIdLst>
  <p:sldSz cx="21602700" cy="28803600"/>
  <p:notesSz cx="6858000" cy="9144000"/>
  <p:defaultTextStyle>
    <a:defPPr>
      <a:defRPr lang="en-US"/>
    </a:defPPr>
    <a:lvl1pPr marL="0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6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91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37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83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229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74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720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66" algn="l" defTabSz="4572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-700" y="2688"/>
      </p:cViewPr>
      <p:guideLst>
        <p:guide orient="horz" pos="9072"/>
        <p:guide pos="68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280" y="6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C0F6A0E6-9B4B-4D7E-B966-03308EF847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EF45609-741A-49E2-A4CE-CE45712E5F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F55C8-4A87-46C3-85A4-BEF5B621A8AF}" type="datetimeFigureOut">
              <a:rPr lang="es-AR" smtClean="0"/>
              <a:pPr/>
              <a:t>13/8/2021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06E39B1-FB5D-4977-8EDE-1C87FFB2E2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FD38174D-AD18-4E22-94C0-1970CF5323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95FDE-9182-450C-B352-7A1BB6781890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844803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203" y="4713925"/>
            <a:ext cx="18362295" cy="10027920"/>
          </a:xfrm>
        </p:spPr>
        <p:txBody>
          <a:bodyPr anchor="b"/>
          <a:lstStyle>
            <a:lvl1pPr algn="ctr">
              <a:defRPr sz="1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0338" y="15128559"/>
            <a:ext cx="16202025" cy="6954201"/>
          </a:xfrm>
        </p:spPr>
        <p:txBody>
          <a:bodyPr/>
          <a:lstStyle>
            <a:lvl1pPr marL="0" indent="0" algn="ctr">
              <a:buNone/>
              <a:defRPr sz="5700"/>
            </a:lvl1pPr>
            <a:lvl2pPr marL="1080106" indent="0" algn="ctr">
              <a:buNone/>
              <a:defRPr sz="4700"/>
            </a:lvl2pPr>
            <a:lvl3pPr marL="2160212" indent="0" algn="ctr">
              <a:buNone/>
              <a:defRPr sz="4300"/>
            </a:lvl3pPr>
            <a:lvl4pPr marL="3240318" indent="0" algn="ctr">
              <a:buNone/>
              <a:defRPr sz="3800"/>
            </a:lvl4pPr>
            <a:lvl5pPr marL="4320423" indent="0" algn="ctr">
              <a:buNone/>
              <a:defRPr sz="3800"/>
            </a:lvl5pPr>
            <a:lvl6pPr marL="5400529" indent="0" algn="ctr">
              <a:buNone/>
              <a:defRPr sz="3800"/>
            </a:lvl6pPr>
            <a:lvl7pPr marL="6480635" indent="0" algn="ctr">
              <a:buNone/>
              <a:defRPr sz="3800"/>
            </a:lvl7pPr>
            <a:lvl8pPr marL="7560741" indent="0" algn="ctr">
              <a:buNone/>
              <a:defRPr sz="3800"/>
            </a:lvl8pPr>
            <a:lvl9pPr marL="8640847" indent="0" algn="ctr">
              <a:buNone/>
              <a:defRPr sz="3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85186" y="26696677"/>
            <a:ext cx="4860607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fld id="{C764DE79-268F-4C1A-8933-263129D2AF90}" type="datetimeFigureOut">
              <a:rPr lang="en-US" smtClean="0"/>
              <a:pPr/>
              <a:t>8/13/2021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5895" y="26696677"/>
            <a:ext cx="7290912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56908" y="26696677"/>
            <a:ext cx="4860607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fld id="{BF7C93C7-BB00-4D51-A1E7-1A6ED8EF46DB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7E9D66B-939F-4FCB-B4D8-7A6520B7F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294" y="-1148337"/>
            <a:ext cx="327269" cy="146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62012" tIns="81006" rIns="162012" bIns="810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 sz="8400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F078F983-518B-44C4-A2BF-FAB6DD2ED92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33294" y="-1148337"/>
            <a:ext cx="327269" cy="146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62012" tIns="81006" rIns="162012" bIns="81006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 sz="8400" dirty="0"/>
          </a:p>
        </p:txBody>
      </p:sp>
    </p:spTree>
    <p:extLst>
      <p:ext uri="{BB962C8B-B14F-4D97-AF65-F5344CB8AC3E}">
        <p14:creationId xmlns:p14="http://schemas.microsoft.com/office/powerpoint/2010/main" xmlns="" val="368704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936" y="7180906"/>
            <a:ext cx="18632328" cy="11981496"/>
          </a:xfrm>
        </p:spPr>
        <p:txBody>
          <a:bodyPr anchor="b"/>
          <a:lstStyle>
            <a:lvl1pPr>
              <a:defRPr sz="1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936" y="19275751"/>
            <a:ext cx="18632328" cy="6300786"/>
          </a:xfrm>
        </p:spPr>
        <p:txBody>
          <a:bodyPr/>
          <a:lstStyle>
            <a:lvl1pPr marL="0" indent="0">
              <a:buNone/>
              <a:defRPr sz="5700">
                <a:solidFill>
                  <a:schemeClr val="tx1"/>
                </a:solidFill>
              </a:defRPr>
            </a:lvl1pPr>
            <a:lvl2pPr marL="1080106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2pPr>
            <a:lvl3pPr marL="2160212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3pPr>
            <a:lvl4pPr marL="3240318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4pPr>
            <a:lvl5pPr marL="4320423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5pPr>
            <a:lvl6pPr marL="540052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6pPr>
            <a:lvl7pPr marL="6480635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7pPr>
            <a:lvl8pPr marL="7560741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8pPr>
            <a:lvl9pPr marL="8640847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85186" y="26696677"/>
            <a:ext cx="4860607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fld id="{C764DE79-268F-4C1A-8933-263129D2AF90}" type="datetimeFigureOut">
              <a:rPr lang="en-US" smtClean="0"/>
              <a:pPr/>
              <a:t>8/13/2021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5895" y="26696677"/>
            <a:ext cx="7290912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56908" y="26696677"/>
            <a:ext cx="4860607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fld id="{BF7C93C7-BB00-4D51-A1E7-1A6ED8EF46D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57740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85186" y="26696677"/>
            <a:ext cx="4860607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fld id="{3C9FC796-022D-4D05-A813-940F8B449D88}" type="datetimeFigureOut">
              <a:rPr lang="es-AR" smtClean="0"/>
              <a:pPr/>
              <a:t>13/8/2021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55895" y="26696677"/>
            <a:ext cx="7290912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56908" y="26696677"/>
            <a:ext cx="4860607" cy="1533525"/>
          </a:xfrm>
          <a:prstGeom prst="rect">
            <a:avLst/>
          </a:prstGeom>
        </p:spPr>
        <p:txBody>
          <a:bodyPr lIns="91449" tIns="45725" rIns="91449" bIns="45725"/>
          <a:lstStyle/>
          <a:p>
            <a:fld id="{BF7C93C7-BB00-4D51-A1E7-1A6ED8EF46D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429309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9547" y="2641643"/>
            <a:ext cx="18632328" cy="1109178"/>
          </a:xfrm>
          <a:prstGeom prst="rect">
            <a:avLst/>
          </a:prstGeom>
        </p:spPr>
        <p:txBody>
          <a:bodyPr vert="horz" lIns="91449" tIns="45725" rIns="91449" bIns="45725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187" y="4367301"/>
            <a:ext cx="18632328" cy="23382374"/>
          </a:xfrm>
          <a:prstGeom prst="rect">
            <a:avLst/>
          </a:prstGeom>
        </p:spPr>
        <p:txBody>
          <a:bodyPr vert="horz" lIns="91449" tIns="45725" rIns="91449" bIns="45725" rtlCol="0">
            <a:normAutofit/>
          </a:bodyPr>
          <a:lstStyle/>
          <a:p>
            <a:pPr lvl="0"/>
            <a:endParaRPr lang="es-ES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xmlns="" id="{FE7AD822-92B5-47E6-833B-961FBD02E29B}"/>
              </a:ext>
            </a:extLst>
          </p:cNvPr>
          <p:cNvGrpSpPr/>
          <p:nvPr/>
        </p:nvGrpSpPr>
        <p:grpSpPr>
          <a:xfrm>
            <a:off x="2989831" y="184672"/>
            <a:ext cx="17402044" cy="1365344"/>
            <a:chOff x="2290594" y="216888"/>
            <a:chExt cx="17018335" cy="1365193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xmlns="" id="{3D05A3BA-68C5-4AA4-B0C0-476AE41CF137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805" t="12600" b="14322"/>
            <a:stretch/>
          </p:blipFill>
          <p:spPr bwMode="auto">
            <a:xfrm>
              <a:off x="2956569" y="349668"/>
              <a:ext cx="5891495" cy="123241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9" name="Imagen 2">
              <a:extLst>
                <a:ext uri="{FF2B5EF4-FFF2-40B4-BE49-F238E27FC236}">
                  <a16:creationId xmlns:a16="http://schemas.microsoft.com/office/drawing/2014/main" xmlns="" id="{34572140-B870-4851-AC97-FB99C7C3C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9505"/>
            <a:stretch>
              <a:fillRect/>
            </a:stretch>
          </p:blipFill>
          <p:spPr bwMode="auto">
            <a:xfrm>
              <a:off x="10370136" y="287620"/>
              <a:ext cx="1274034" cy="1193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n 17">
              <a:extLst>
                <a:ext uri="{FF2B5EF4-FFF2-40B4-BE49-F238E27FC236}">
                  <a16:creationId xmlns:a16="http://schemas.microsoft.com/office/drawing/2014/main" xmlns="" id="{B35F13BF-523F-469A-8666-508420010E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3648" y="216888"/>
              <a:ext cx="1276847" cy="1335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Imagen 3">
              <a:extLst>
                <a:ext uri="{FF2B5EF4-FFF2-40B4-BE49-F238E27FC236}">
                  <a16:creationId xmlns:a16="http://schemas.microsoft.com/office/drawing/2014/main" xmlns="" id="{6531227F-1F86-4B5C-99AB-4578E98437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101" y="267816"/>
              <a:ext cx="1276847" cy="1072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xmlns="" id="{CEC04BFE-66D0-49BC-8523-131DB761990D}"/>
                </a:ext>
              </a:extLst>
            </p:cNvPr>
            <p:cNvCxnSpPr>
              <a:cxnSpLocks/>
            </p:cNvCxnSpPr>
            <p:nvPr/>
          </p:nvCxnSpPr>
          <p:spPr>
            <a:xfrm>
              <a:off x="2290594" y="1552285"/>
              <a:ext cx="17018335" cy="29796"/>
            </a:xfrm>
            <a:prstGeom prst="line">
              <a:avLst/>
            </a:prstGeom>
            <a:ln w="9525" cmpd="dbl">
              <a:solidFill>
                <a:srgbClr val="3A637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5A459018-CC5B-4259-94C6-08307736D2B6}"/>
                </a:ext>
              </a:extLst>
            </p:cNvPr>
            <p:cNvSpPr txBox="1"/>
            <p:nvPr/>
          </p:nvSpPr>
          <p:spPr>
            <a:xfrm>
              <a:off x="4715353" y="1086045"/>
              <a:ext cx="4685704" cy="392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1900" dirty="0">
                  <a:latin typeface="Lucida Handwriting" panose="03010101010101010101" pitchFamily="66" charset="0"/>
                </a:rPr>
                <a:t>Encuentro Mendoza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55D6775A-C599-40EC-B31A-17170CC68CEE}"/>
                </a:ext>
              </a:extLst>
            </p:cNvPr>
            <p:cNvSpPr txBox="1"/>
            <p:nvPr/>
          </p:nvSpPr>
          <p:spPr>
            <a:xfrm>
              <a:off x="13151280" y="660153"/>
              <a:ext cx="4466160" cy="384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1900" dirty="0">
                  <a:latin typeface="Lucida Handwriting" panose="03010101010101010101" pitchFamily="66" charset="0"/>
                </a:rPr>
                <a:t>13 al 17 de septiembre del 2021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F9F2CA8B-880F-481B-B86E-0DFDC224AC52}"/>
              </a:ext>
            </a:extLst>
          </p:cNvPr>
          <p:cNvGrpSpPr/>
          <p:nvPr userDrawn="1"/>
        </p:nvGrpSpPr>
        <p:grpSpPr>
          <a:xfrm>
            <a:off x="2989831" y="184672"/>
            <a:ext cx="17402044" cy="1365344"/>
            <a:chOff x="2290594" y="216888"/>
            <a:chExt cx="17018335" cy="1365193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xmlns="" id="{4ECA5AD6-8570-4835-87AC-9031171EB021}"/>
                </a:ext>
              </a:extLst>
            </p:cNvPr>
            <p:cNvPicPr/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805" t="12600" b="14322"/>
            <a:stretch/>
          </p:blipFill>
          <p:spPr bwMode="auto">
            <a:xfrm>
              <a:off x="2956569" y="349668"/>
              <a:ext cx="5891495" cy="123241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18" name="Imagen 2">
              <a:extLst>
                <a:ext uri="{FF2B5EF4-FFF2-40B4-BE49-F238E27FC236}">
                  <a16:creationId xmlns:a16="http://schemas.microsoft.com/office/drawing/2014/main" xmlns="" id="{D1676934-2872-429D-99B9-73962A220B5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9505"/>
            <a:stretch>
              <a:fillRect/>
            </a:stretch>
          </p:blipFill>
          <p:spPr bwMode="auto">
            <a:xfrm>
              <a:off x="10370136" y="287620"/>
              <a:ext cx="1274034" cy="1193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Imagen 17">
              <a:extLst>
                <a:ext uri="{FF2B5EF4-FFF2-40B4-BE49-F238E27FC236}">
                  <a16:creationId xmlns:a16="http://schemas.microsoft.com/office/drawing/2014/main" xmlns="" id="{061B2C6D-21ED-4A1B-8B19-76AB05B065B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3648" y="216888"/>
              <a:ext cx="1276847" cy="1335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Imagen 3">
              <a:extLst>
                <a:ext uri="{FF2B5EF4-FFF2-40B4-BE49-F238E27FC236}">
                  <a16:creationId xmlns:a16="http://schemas.microsoft.com/office/drawing/2014/main" xmlns="" id="{1F5F73FF-3F0A-4AE2-8E66-2502750FFEA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101" y="267816"/>
              <a:ext cx="1276847" cy="1072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xmlns="" id="{BEDD2CD3-BFCC-4195-A4F7-3360FCF80A7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290594" y="1552285"/>
              <a:ext cx="17018335" cy="29796"/>
            </a:xfrm>
            <a:prstGeom prst="line">
              <a:avLst/>
            </a:prstGeom>
            <a:ln w="9525" cmpd="dbl">
              <a:solidFill>
                <a:srgbClr val="3A637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xmlns="" id="{6D8C1A7F-A6F1-457A-9AEF-366C7F63F6FD}"/>
                </a:ext>
              </a:extLst>
            </p:cNvPr>
            <p:cNvSpPr txBox="1"/>
            <p:nvPr userDrawn="1"/>
          </p:nvSpPr>
          <p:spPr>
            <a:xfrm>
              <a:off x="4715353" y="1086045"/>
              <a:ext cx="4685704" cy="392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1900" dirty="0">
                  <a:latin typeface="Lucida Handwriting" panose="03010101010101010101" pitchFamily="66" charset="0"/>
                </a:rPr>
                <a:t>Encuentro Mendoza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xmlns="" id="{30BE79C0-7535-46F6-BAE3-6EA4F029CD5D}"/>
                </a:ext>
              </a:extLst>
            </p:cNvPr>
            <p:cNvSpPr txBox="1"/>
            <p:nvPr userDrawn="1"/>
          </p:nvSpPr>
          <p:spPr>
            <a:xfrm>
              <a:off x="13151280" y="660153"/>
              <a:ext cx="4466160" cy="384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1900" dirty="0">
                  <a:latin typeface="Lucida Handwriting" panose="03010101010101010101" pitchFamily="66" charset="0"/>
                </a:rPr>
                <a:t>13 al 17 de septiembre del 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5138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l" defTabSz="2160212" rtl="0" eaLnBrk="1" latinLnBrk="0" hangingPunct="1">
        <a:lnSpc>
          <a:spcPct val="90000"/>
        </a:lnSpc>
        <a:spcBef>
          <a:spcPct val="0"/>
        </a:spcBef>
        <a:buNone/>
        <a:defRPr sz="10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053" indent="-540053" algn="l" defTabSz="2160212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1pPr>
      <a:lvl2pPr marL="1620159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700265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780370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860476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940582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7020688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8100794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9180900" indent="-540053" algn="l" defTabSz="2160212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106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60212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40318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20423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529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480635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560741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640847" algn="l" defTabSz="216021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4A99EA-5455-4C35-A3E9-52F700433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62442"/>
            <a:ext cx="21602699" cy="1072510"/>
          </a:xfrm>
        </p:spPr>
        <p:txBody>
          <a:bodyPr>
            <a:noAutofit/>
          </a:bodyPr>
          <a:lstStyle/>
          <a:p>
            <a:r>
              <a:rPr lang="es-AR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 del </a:t>
            </a:r>
            <a:r>
              <a:rPr lang="es-AR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Laboratorio </a:t>
            </a:r>
            <a:r>
              <a:rPr lang="es-AR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s-AR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</a:t>
            </a:r>
            <a:endParaRPr lang="es-AR" sz="6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E40C251-73B2-4C4E-AEFC-FF7224807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6300" y="3170269"/>
            <a:ext cx="19926299" cy="2527138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s-ES" sz="5100" dirty="0" smtClean="0"/>
              <a:t>Dependencia institucional</a:t>
            </a:r>
          </a:p>
          <a:p>
            <a:pPr algn="l"/>
            <a:r>
              <a:rPr lang="es-ES" sz="5100" dirty="0" smtClean="0"/>
              <a:t>Dirección</a:t>
            </a:r>
          </a:p>
          <a:p>
            <a:pPr algn="l"/>
            <a:r>
              <a:rPr lang="es-ES" sz="5100" dirty="0" smtClean="0"/>
              <a:t>Teléfono</a:t>
            </a:r>
          </a:p>
          <a:p>
            <a:pPr algn="l"/>
            <a:r>
              <a:rPr lang="es-ES" sz="5100" dirty="0" smtClean="0"/>
              <a:t>Correo electrónico</a:t>
            </a:r>
          </a:p>
          <a:p>
            <a:pPr algn="l"/>
            <a:endParaRPr lang="es-AR" sz="4400" dirty="0" smtClean="0"/>
          </a:p>
          <a:p>
            <a:pPr algn="l"/>
            <a:r>
              <a:rPr lang="es-AR" sz="7000" dirty="0" smtClean="0"/>
              <a:t>Integrantes</a:t>
            </a:r>
            <a:endParaRPr lang="es-ES" sz="7000" dirty="0"/>
          </a:p>
          <a:p>
            <a:pPr algn="l"/>
            <a:r>
              <a:rPr lang="es-ES" sz="5100" dirty="0" smtClean="0"/>
              <a:t>Nombres </a:t>
            </a:r>
            <a:r>
              <a:rPr lang="es-ES" sz="5100" dirty="0"/>
              <a:t>de los integrantes del equipo de </a:t>
            </a:r>
            <a:r>
              <a:rPr lang="es-ES" sz="5100" dirty="0" smtClean="0"/>
              <a:t>trabajo, </a:t>
            </a:r>
            <a:r>
              <a:rPr lang="es-ES" sz="5100" dirty="0"/>
              <a:t>formación de los </a:t>
            </a:r>
            <a:r>
              <a:rPr lang="es-ES" sz="5100" dirty="0" smtClean="0"/>
              <a:t>mismos </a:t>
            </a:r>
          </a:p>
          <a:p>
            <a:pPr algn="l"/>
            <a:endParaRPr lang="es-AR" sz="4400" dirty="0" smtClean="0"/>
          </a:p>
          <a:p>
            <a:pPr algn="l"/>
            <a:endParaRPr lang="es-AR" sz="7000" dirty="0" smtClean="0"/>
          </a:p>
          <a:p>
            <a:pPr algn="l"/>
            <a:endParaRPr lang="es-AR" sz="7000" dirty="0" smtClean="0"/>
          </a:p>
          <a:p>
            <a:pPr algn="l"/>
            <a:endParaRPr lang="es-AR" sz="7000" dirty="0" smtClean="0"/>
          </a:p>
          <a:p>
            <a:pPr algn="l"/>
            <a:r>
              <a:rPr lang="es-AR" sz="7000" dirty="0" smtClean="0"/>
              <a:t>Equipamiento</a:t>
            </a:r>
            <a:endParaRPr lang="es-ES" sz="7000" dirty="0"/>
          </a:p>
          <a:p>
            <a:pPr algn="l"/>
            <a:r>
              <a:rPr lang="es-ES" sz="5100" dirty="0" smtClean="0"/>
              <a:t>Equipamiento instalado</a:t>
            </a:r>
          </a:p>
          <a:p>
            <a:pPr algn="l"/>
            <a:r>
              <a:rPr lang="es-ES" sz="5100" dirty="0" smtClean="0"/>
              <a:t>Marca</a:t>
            </a:r>
            <a:r>
              <a:rPr lang="es-ES" sz="5100" dirty="0"/>
              <a:t>, </a:t>
            </a:r>
            <a:r>
              <a:rPr lang="es-ES" sz="5100" dirty="0" smtClean="0"/>
              <a:t>modelo</a:t>
            </a:r>
          </a:p>
          <a:p>
            <a:pPr algn="l"/>
            <a:r>
              <a:rPr lang="es-ES" sz="5100" dirty="0" smtClean="0"/>
              <a:t>Año </a:t>
            </a:r>
            <a:r>
              <a:rPr lang="es-ES" sz="5100" dirty="0"/>
              <a:t>de </a:t>
            </a:r>
            <a:r>
              <a:rPr lang="es-ES" sz="5100" dirty="0" smtClean="0"/>
              <a:t>instalación</a:t>
            </a:r>
          </a:p>
          <a:p>
            <a:pPr algn="l"/>
            <a:r>
              <a:rPr lang="es-ES" sz="5100" dirty="0" smtClean="0"/>
              <a:t>Servicio </a:t>
            </a:r>
            <a:r>
              <a:rPr lang="es-ES" sz="5100" dirty="0"/>
              <a:t>de mantenimiento</a:t>
            </a:r>
          </a:p>
          <a:p>
            <a:pPr algn="l"/>
            <a:endParaRPr lang="es-ES" sz="4400" dirty="0" smtClean="0"/>
          </a:p>
          <a:p>
            <a:pPr algn="l"/>
            <a:r>
              <a:rPr lang="es-ES" sz="7700" dirty="0" smtClean="0"/>
              <a:t>Servicios</a:t>
            </a:r>
          </a:p>
          <a:p>
            <a:pPr algn="l"/>
            <a:endParaRPr lang="es-AR" sz="4400" dirty="0" smtClean="0"/>
          </a:p>
          <a:p>
            <a:pPr algn="l"/>
            <a:endParaRPr lang="es-AR" sz="4400" dirty="0" smtClean="0"/>
          </a:p>
          <a:p>
            <a:pPr algn="l"/>
            <a:r>
              <a:rPr lang="es-ES" sz="7700" dirty="0" smtClean="0"/>
              <a:t>Actividad </a:t>
            </a:r>
            <a:r>
              <a:rPr lang="es-ES" sz="7700" dirty="0"/>
              <a:t>científica y </a:t>
            </a:r>
            <a:r>
              <a:rPr lang="es-ES" sz="7700" dirty="0" smtClean="0"/>
              <a:t>académica</a:t>
            </a:r>
            <a:endParaRPr lang="es-ES" sz="7700" dirty="0"/>
          </a:p>
          <a:p>
            <a:pPr algn="l"/>
            <a:endParaRPr lang="es-ES" sz="6300" dirty="0" smtClean="0"/>
          </a:p>
          <a:p>
            <a:pPr algn="l"/>
            <a:r>
              <a:rPr lang="es-ES" sz="6300" dirty="0" smtClean="0"/>
              <a:t>Publicaciones </a:t>
            </a:r>
          </a:p>
          <a:p>
            <a:pPr algn="l"/>
            <a:endParaRPr lang="es-ES" sz="4400" dirty="0"/>
          </a:p>
          <a:p>
            <a:pPr algn="l"/>
            <a:endParaRPr lang="es-ES" sz="4400" dirty="0"/>
          </a:p>
          <a:p>
            <a:pPr algn="l"/>
            <a:r>
              <a:rPr lang="es-ES" sz="5800" dirty="0"/>
              <a:t>Se puede ilustrar con fotografías del lugar, del equipamiento, de los integrantes y de trabajos realizados</a:t>
            </a:r>
            <a:r>
              <a:rPr lang="es-ES" sz="5800" dirty="0" smtClean="0"/>
              <a:t>.</a:t>
            </a:r>
          </a:p>
          <a:p>
            <a:pPr algn="l"/>
            <a:endParaRPr lang="es-ES" sz="5800" dirty="0"/>
          </a:p>
          <a:p>
            <a:pPr algn="l"/>
            <a:r>
              <a:rPr lang="es-ES" sz="5800" dirty="0"/>
              <a:t>Por favor, recuerde guardarlo en formato </a:t>
            </a:r>
            <a:r>
              <a:rPr lang="es-ES" sz="5800" dirty="0" err="1"/>
              <a:t>pdf</a:t>
            </a:r>
            <a:r>
              <a:rPr lang="es-ES" sz="5800" dirty="0"/>
              <a:t>. </a:t>
            </a:r>
          </a:p>
          <a:p>
            <a:pPr algn="l"/>
            <a:endParaRPr lang="es-ES" sz="5800" dirty="0" smtClean="0"/>
          </a:p>
          <a:p>
            <a:pPr algn="l"/>
            <a:r>
              <a:rPr lang="es-ES" sz="5800" dirty="0" smtClean="0"/>
              <a:t>Deberá remitirlo por correo electrónico a: tallermdz2021@gmail.com</a:t>
            </a:r>
          </a:p>
          <a:p>
            <a:pPr algn="l"/>
            <a:endParaRPr lang="es-ES" sz="5800" dirty="0" smtClean="0"/>
          </a:p>
          <a:p>
            <a:pPr algn="l"/>
            <a:r>
              <a:rPr lang="es-ES" sz="5800" dirty="0" smtClean="0"/>
              <a:t>Todos los pósters </a:t>
            </a:r>
            <a:r>
              <a:rPr lang="es-ES" sz="5800" smtClean="0"/>
              <a:t>enviados </a:t>
            </a:r>
            <a:r>
              <a:rPr lang="es-ES" sz="5800" smtClean="0"/>
              <a:t>serán </a:t>
            </a:r>
            <a:r>
              <a:rPr lang="es-ES" sz="5800" dirty="0" smtClean="0"/>
              <a:t>publicados en la página web del Taller.</a:t>
            </a:r>
          </a:p>
          <a:p>
            <a:pPr algn="l"/>
            <a:r>
              <a:rPr lang="es-ES" sz="4400" dirty="0" smtClean="0"/>
              <a:t> </a:t>
            </a:r>
          </a:p>
          <a:p>
            <a:endParaRPr lang="es-AR" dirty="0"/>
          </a:p>
        </p:txBody>
      </p:sp>
      <p:grpSp>
        <p:nvGrpSpPr>
          <p:cNvPr id="8" name="7 Grupo"/>
          <p:cNvGrpSpPr/>
          <p:nvPr/>
        </p:nvGrpSpPr>
        <p:grpSpPr>
          <a:xfrm>
            <a:off x="5276850" y="8096250"/>
            <a:ext cx="2609850" cy="2209800"/>
            <a:chOff x="10629900" y="9220200"/>
            <a:chExt cx="2609850" cy="2209800"/>
          </a:xfrm>
        </p:grpSpPr>
        <p:sp>
          <p:nvSpPr>
            <p:cNvPr id="6" name="5 Rectángulo"/>
            <p:cNvSpPr/>
            <p:nvPr/>
          </p:nvSpPr>
          <p:spPr>
            <a:xfrm>
              <a:off x="10629900" y="9220200"/>
              <a:ext cx="2609850" cy="2209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11239500" y="9963150"/>
              <a:ext cx="1333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4000" dirty="0" smtClean="0">
                  <a:solidFill>
                    <a:schemeClr val="bg1"/>
                  </a:solidFill>
                </a:rPr>
                <a:t>FOTO</a:t>
              </a:r>
              <a:endParaRPr lang="es-ES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8229600" y="8115300"/>
            <a:ext cx="2609850" cy="2209800"/>
            <a:chOff x="10629900" y="9220200"/>
            <a:chExt cx="2609850" cy="2209800"/>
          </a:xfrm>
        </p:grpSpPr>
        <p:sp>
          <p:nvSpPr>
            <p:cNvPr id="10" name="9 Rectángulo"/>
            <p:cNvSpPr/>
            <p:nvPr/>
          </p:nvSpPr>
          <p:spPr>
            <a:xfrm>
              <a:off x="10629900" y="9220200"/>
              <a:ext cx="2609850" cy="2209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11239500" y="9963150"/>
              <a:ext cx="1333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4000" dirty="0" smtClean="0">
                  <a:solidFill>
                    <a:schemeClr val="bg1"/>
                  </a:solidFill>
                </a:rPr>
                <a:t>FOTO</a:t>
              </a:r>
              <a:endParaRPr lang="es-ES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11201400" y="8115300"/>
            <a:ext cx="2609850" cy="2209800"/>
            <a:chOff x="10629900" y="9220200"/>
            <a:chExt cx="2609850" cy="2209800"/>
          </a:xfrm>
        </p:grpSpPr>
        <p:sp>
          <p:nvSpPr>
            <p:cNvPr id="13" name="12 Rectángulo"/>
            <p:cNvSpPr/>
            <p:nvPr/>
          </p:nvSpPr>
          <p:spPr>
            <a:xfrm>
              <a:off x="10629900" y="9220200"/>
              <a:ext cx="2609850" cy="2209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11239500" y="9963150"/>
              <a:ext cx="1333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4000" dirty="0" smtClean="0">
                  <a:solidFill>
                    <a:schemeClr val="bg1"/>
                  </a:solidFill>
                </a:rPr>
                <a:t>FOTO</a:t>
              </a:r>
              <a:endParaRPr lang="es-ES" sz="4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14 Rectángulo"/>
          <p:cNvSpPr/>
          <p:nvPr/>
        </p:nvSpPr>
        <p:spPr>
          <a:xfrm>
            <a:off x="11791950" y="11830050"/>
            <a:ext cx="7296150" cy="466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800" dirty="0" smtClean="0"/>
              <a:t>MICROSCOPIO</a:t>
            </a:r>
            <a:br>
              <a:rPr lang="es-AR" sz="4800" dirty="0" smtClean="0"/>
            </a:br>
            <a:r>
              <a:rPr lang="es-AR" sz="4800" dirty="0" smtClean="0"/>
              <a:t>ELECTRÓNICO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xmlns="" val="1113620492"/>
      </p:ext>
    </p:extLst>
  </p:cSld>
  <p:clrMapOvr>
    <a:masterClrMapping/>
  </p:clrMapOvr>
</p:sld>
</file>

<file path=ppt/theme/theme1.xml><?xml version="1.0" encoding="utf-8"?>
<a:theme xmlns:a="http://schemas.openxmlformats.org/drawingml/2006/main" name="Poster taller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ster taller" id="{870D1444-9FBA-436D-968F-DEB4AD46B148}" vid="{03702FD7-57E9-4FB1-BF07-53611DC0B67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 taller</Template>
  <TotalTime>756</TotalTime>
  <Words>96</Words>
  <Application>Microsoft Office PowerPoint</Application>
  <PresentationFormat>Personalizado</PresentationFormat>
  <Paragraphs>38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Poster taller</vt:lpstr>
      <vt:lpstr>Nombre del Laboratorio o Centro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 del trabajo</dc:title>
  <dc:creator>Silvina Lassa</dc:creator>
  <cp:lastModifiedBy>JOSE FELIX VILA</cp:lastModifiedBy>
  <cp:revision>46</cp:revision>
  <dcterms:created xsi:type="dcterms:W3CDTF">2021-08-11T18:49:42Z</dcterms:created>
  <dcterms:modified xsi:type="dcterms:W3CDTF">2021-08-13T19:16:21Z</dcterms:modified>
</cp:coreProperties>
</file>